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2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Merriweather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notesMasters/notesMaster1.xml" Type="http://schemas.openxmlformats.org/officeDocument/2006/relationships/notesMaster"/><Relationship Id="rId13" Target="theme/theme2.xml" Type="http://schemas.openxmlformats.org/officeDocument/2006/relationships/theme"/><Relationship Id="rId14" Target="notesSlides/notesSlide1.xml" Type="http://schemas.openxmlformats.org/officeDocument/2006/relationships/notesSlide"/><Relationship Id="rId15" Target="fonts/font15.fntdata" Type="http://schemas.openxmlformats.org/officeDocument/2006/relationships/font"/><Relationship Id="rId16" Target="notesSlides/notesSlide2.xml" Type="http://schemas.openxmlformats.org/officeDocument/2006/relationships/notesSlide"/><Relationship Id="rId17" Target="notesSlides/notesSlide3.xml" Type="http://schemas.openxmlformats.org/officeDocument/2006/relationships/notesSlide"/><Relationship Id="rId18" Target="notesSlides/notesSlide4.xml" Type="http://schemas.openxmlformats.org/officeDocument/2006/relationships/notesSlide"/><Relationship Id="rId19" Target="notesSlides/notesSlide5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6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https://github.com/Fatime-Dadi/Malaria_25858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37747" y="1239441"/>
            <a:ext cx="9270504" cy="4849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Predicting Malaria Outbreaks in Nigeria Using Climate Data and Historical Health Records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37747" y="6456015"/>
            <a:ext cx="9270504" cy="2562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Malaria remains a leading cause of death in Nigeria. Climate factors like rainfall, temperature, and humidity significantly influence mosquito breeding. Predicting outbreaks regionally can help Nigerian health officials target resources and interventions efficiently.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1336179"/>
            <a:ext cx="7713464" cy="992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2455" y="3197721"/>
            <a:ext cx="15665798" cy="108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“Can we predict malaria outbreaks in Nigerian regions using historical malaria case data and climate variables like temperature, rainfall, and humidity?”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79748" y="2945904"/>
            <a:ext cx="38100" cy="1681162"/>
            <a:chOff x="0" y="0"/>
            <a:chExt cx="50800" cy="22415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2241550"/>
            </a:xfrm>
            <a:custGeom>
              <a:avLst/>
              <a:gdLst/>
              <a:ahLst/>
              <a:cxnLst/>
              <a:rect r="r" b="b" t="t" l="l"/>
              <a:pathLst>
                <a:path h="2241550" w="50800">
                  <a:moveTo>
                    <a:pt x="0" y="0"/>
                  </a:moveTo>
                  <a:lnTo>
                    <a:pt x="50800" y="0"/>
                  </a:lnTo>
                  <a:lnTo>
                    <a:pt x="50800" y="2241550"/>
                  </a:lnTo>
                  <a:lnTo>
                    <a:pt x="0" y="2241550"/>
                  </a:lnTo>
                  <a:close/>
                </a:path>
              </a:pathLst>
            </a:custGeom>
            <a:solidFill>
              <a:srgbClr val="609D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79748" y="5070722"/>
            <a:ext cx="5927526" cy="59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6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Why this problem matters: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6035725"/>
            <a:ext cx="16128504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Nigeria accounts for ~27% of global malaria cases (WHO).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6637139"/>
            <a:ext cx="16128504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Regional climate variation impacts transmission patterns.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7238554"/>
            <a:ext cx="16128504" cy="108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Visuals (as shown in Power BI) indicate variation in bed net usage, water sources, and electricity, which correlate with risk and preparedness.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8333482"/>
            <a:ext cx="16128504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Early predictions can reduce deaths and health system pressure.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2570261"/>
            <a:ext cx="7713464" cy="992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Objectives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79748" y="4642694"/>
            <a:ext cx="5170437" cy="3045470"/>
            <a:chOff x="0" y="0"/>
            <a:chExt cx="6893917" cy="406062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893941" cy="4060571"/>
            </a:xfrm>
            <a:custGeom>
              <a:avLst/>
              <a:gdLst/>
              <a:ahLst/>
              <a:cxnLst/>
              <a:rect r="r" b="b" t="t" l="l"/>
              <a:pathLst>
                <a:path h="4060571" w="689394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50101" y="0"/>
                  </a:lnTo>
                  <a:cubicBezTo>
                    <a:pt x="6784721" y="0"/>
                    <a:pt x="6893941" y="109220"/>
                    <a:pt x="6893941" y="243840"/>
                  </a:cubicBezTo>
                  <a:lnTo>
                    <a:pt x="6893941" y="3816731"/>
                  </a:lnTo>
                  <a:cubicBezTo>
                    <a:pt x="6893941" y="3951351"/>
                    <a:pt x="6784721" y="4060571"/>
                    <a:pt x="6650101" y="4060571"/>
                  </a:cubicBezTo>
                  <a:lnTo>
                    <a:pt x="243840" y="4060571"/>
                  </a:lnTo>
                  <a:cubicBezTo>
                    <a:pt x="109220" y="4060571"/>
                    <a:pt x="0" y="3951351"/>
                    <a:pt x="0" y="381673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79748" y="4604594"/>
            <a:ext cx="5170437" cy="152400"/>
            <a:chOff x="0" y="0"/>
            <a:chExt cx="6893917" cy="203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893941" cy="203200"/>
            </a:xfrm>
            <a:custGeom>
              <a:avLst/>
              <a:gdLst/>
              <a:ahLst/>
              <a:cxnLst/>
              <a:rect r="r" b="b" t="t" l="l"/>
              <a:pathLst>
                <a:path h="203200" w="6893941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792341" y="0"/>
                  </a:lnTo>
                  <a:cubicBezTo>
                    <a:pt x="6848475" y="0"/>
                    <a:pt x="6893941" y="45466"/>
                    <a:pt x="6893941" y="101600"/>
                  </a:cubicBezTo>
                  <a:cubicBezTo>
                    <a:pt x="6893941" y="157734"/>
                    <a:pt x="6848475" y="203200"/>
                    <a:pt x="6792341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202111" y="4179986"/>
            <a:ext cx="925563" cy="925562"/>
            <a:chOff x="0" y="0"/>
            <a:chExt cx="1234083" cy="123408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4059" cy="1234059"/>
            </a:xfrm>
            <a:custGeom>
              <a:avLst/>
              <a:gdLst/>
              <a:ahLst/>
              <a:cxnLst/>
              <a:rect r="r" b="b" t="t" l="l"/>
              <a:pathLst>
                <a:path h="1234059" w="1234059">
                  <a:moveTo>
                    <a:pt x="0" y="617093"/>
                  </a:moveTo>
                  <a:cubicBezTo>
                    <a:pt x="0" y="276225"/>
                    <a:pt x="276225" y="0"/>
                    <a:pt x="617093" y="0"/>
                  </a:cubicBezTo>
                  <a:cubicBezTo>
                    <a:pt x="957961" y="0"/>
                    <a:pt x="1234059" y="276225"/>
                    <a:pt x="1234059" y="617093"/>
                  </a:cubicBezTo>
                  <a:cubicBezTo>
                    <a:pt x="1234059" y="957961"/>
                    <a:pt x="957834" y="1234059"/>
                    <a:pt x="617093" y="1234059"/>
                  </a:cubicBezTo>
                  <a:cubicBezTo>
                    <a:pt x="276352" y="1234059"/>
                    <a:pt x="0" y="957834"/>
                    <a:pt x="0" y="617093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479825" y="4411415"/>
            <a:ext cx="370135" cy="462706"/>
            <a:chOff x="0" y="0"/>
            <a:chExt cx="493513" cy="616942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493522" cy="616966"/>
            </a:xfrm>
            <a:custGeom>
              <a:avLst/>
              <a:gdLst/>
              <a:ahLst/>
              <a:cxnLst/>
              <a:rect r="r" b="b" t="t" l="l"/>
              <a:pathLst>
                <a:path h="616966" w="493522">
                  <a:moveTo>
                    <a:pt x="0" y="0"/>
                  </a:moveTo>
                  <a:lnTo>
                    <a:pt x="493522" y="0"/>
                  </a:lnTo>
                  <a:lnTo>
                    <a:pt x="493522" y="616966"/>
                  </a:lnTo>
                  <a:lnTo>
                    <a:pt x="0" y="6169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52" r="1" b="-248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426369" y="5404396"/>
            <a:ext cx="4477196" cy="1937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Identify regional correlations between climate and malaria cases.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558706" y="4642694"/>
            <a:ext cx="5170437" cy="3045470"/>
            <a:chOff x="0" y="0"/>
            <a:chExt cx="6893917" cy="406062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893941" cy="4060571"/>
            </a:xfrm>
            <a:custGeom>
              <a:avLst/>
              <a:gdLst/>
              <a:ahLst/>
              <a:cxnLst/>
              <a:rect r="r" b="b" t="t" l="l"/>
              <a:pathLst>
                <a:path h="4060571" w="689394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50101" y="0"/>
                  </a:lnTo>
                  <a:cubicBezTo>
                    <a:pt x="6784721" y="0"/>
                    <a:pt x="6893941" y="109220"/>
                    <a:pt x="6893941" y="243840"/>
                  </a:cubicBezTo>
                  <a:lnTo>
                    <a:pt x="6893941" y="3816731"/>
                  </a:lnTo>
                  <a:cubicBezTo>
                    <a:pt x="6893941" y="3951351"/>
                    <a:pt x="6784721" y="4060571"/>
                    <a:pt x="6650101" y="4060571"/>
                  </a:cubicBezTo>
                  <a:lnTo>
                    <a:pt x="243840" y="4060571"/>
                  </a:lnTo>
                  <a:cubicBezTo>
                    <a:pt x="109220" y="4060571"/>
                    <a:pt x="0" y="3951351"/>
                    <a:pt x="0" y="381673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558706" y="4604594"/>
            <a:ext cx="5170437" cy="152400"/>
            <a:chOff x="0" y="0"/>
            <a:chExt cx="6893917" cy="203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93941" cy="203200"/>
            </a:xfrm>
            <a:custGeom>
              <a:avLst/>
              <a:gdLst/>
              <a:ahLst/>
              <a:cxnLst/>
              <a:rect r="r" b="b" t="t" l="l"/>
              <a:pathLst>
                <a:path h="203200" w="6893941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792341" y="0"/>
                  </a:lnTo>
                  <a:cubicBezTo>
                    <a:pt x="6848475" y="0"/>
                    <a:pt x="6893941" y="45466"/>
                    <a:pt x="6893941" y="101600"/>
                  </a:cubicBezTo>
                  <a:cubicBezTo>
                    <a:pt x="6893941" y="157734"/>
                    <a:pt x="6848475" y="203200"/>
                    <a:pt x="6792341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81070" y="4179986"/>
            <a:ext cx="925562" cy="925562"/>
            <a:chOff x="0" y="0"/>
            <a:chExt cx="1234083" cy="123408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4059" cy="1234059"/>
            </a:xfrm>
            <a:custGeom>
              <a:avLst/>
              <a:gdLst/>
              <a:ahLst/>
              <a:cxnLst/>
              <a:rect r="r" b="b" t="t" l="l"/>
              <a:pathLst>
                <a:path h="1234059" w="1234059">
                  <a:moveTo>
                    <a:pt x="0" y="617093"/>
                  </a:moveTo>
                  <a:cubicBezTo>
                    <a:pt x="0" y="276225"/>
                    <a:pt x="276225" y="0"/>
                    <a:pt x="617093" y="0"/>
                  </a:cubicBezTo>
                  <a:cubicBezTo>
                    <a:pt x="957961" y="0"/>
                    <a:pt x="1234059" y="276225"/>
                    <a:pt x="1234059" y="617093"/>
                  </a:cubicBezTo>
                  <a:cubicBezTo>
                    <a:pt x="1234059" y="957961"/>
                    <a:pt x="957834" y="1234059"/>
                    <a:pt x="617093" y="1234059"/>
                  </a:cubicBezTo>
                  <a:cubicBezTo>
                    <a:pt x="276352" y="1234059"/>
                    <a:pt x="0" y="957834"/>
                    <a:pt x="0" y="617093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8958784" y="4411415"/>
            <a:ext cx="370135" cy="462706"/>
            <a:chOff x="0" y="0"/>
            <a:chExt cx="493513" cy="616942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493522" cy="616966"/>
            </a:xfrm>
            <a:custGeom>
              <a:avLst/>
              <a:gdLst/>
              <a:ahLst/>
              <a:cxnLst/>
              <a:rect r="r" b="b" t="t" l="l"/>
              <a:pathLst>
                <a:path h="616966" w="493522">
                  <a:moveTo>
                    <a:pt x="0" y="0"/>
                  </a:moveTo>
                  <a:lnTo>
                    <a:pt x="493522" y="0"/>
                  </a:lnTo>
                  <a:lnTo>
                    <a:pt x="493522" y="616966"/>
                  </a:lnTo>
                  <a:lnTo>
                    <a:pt x="0" y="6169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52" r="1" b="-248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6905327" y="5404396"/>
            <a:ext cx="4477196" cy="1455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Build a predictive model to forecast high-risk periods.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037665" y="4642694"/>
            <a:ext cx="5170437" cy="3045470"/>
            <a:chOff x="0" y="0"/>
            <a:chExt cx="6893917" cy="406062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893941" cy="4060571"/>
            </a:xfrm>
            <a:custGeom>
              <a:avLst/>
              <a:gdLst/>
              <a:ahLst/>
              <a:cxnLst/>
              <a:rect r="r" b="b" t="t" l="l"/>
              <a:pathLst>
                <a:path h="4060571" w="689394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50101" y="0"/>
                  </a:lnTo>
                  <a:cubicBezTo>
                    <a:pt x="6784721" y="0"/>
                    <a:pt x="6893941" y="109220"/>
                    <a:pt x="6893941" y="243840"/>
                  </a:cubicBezTo>
                  <a:lnTo>
                    <a:pt x="6893941" y="3816731"/>
                  </a:lnTo>
                  <a:cubicBezTo>
                    <a:pt x="6893941" y="3951351"/>
                    <a:pt x="6784721" y="4060571"/>
                    <a:pt x="6650101" y="4060571"/>
                  </a:cubicBezTo>
                  <a:lnTo>
                    <a:pt x="243840" y="4060571"/>
                  </a:lnTo>
                  <a:cubicBezTo>
                    <a:pt x="109220" y="4060571"/>
                    <a:pt x="0" y="3951351"/>
                    <a:pt x="0" y="381673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2037665" y="4604594"/>
            <a:ext cx="5170437" cy="152400"/>
            <a:chOff x="0" y="0"/>
            <a:chExt cx="6893917" cy="203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893941" cy="203200"/>
            </a:xfrm>
            <a:custGeom>
              <a:avLst/>
              <a:gdLst/>
              <a:ahLst/>
              <a:cxnLst/>
              <a:rect r="r" b="b" t="t" l="l"/>
              <a:pathLst>
                <a:path h="203200" w="6893941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792341" y="0"/>
                  </a:lnTo>
                  <a:cubicBezTo>
                    <a:pt x="6848475" y="0"/>
                    <a:pt x="6893941" y="45466"/>
                    <a:pt x="6893941" y="101600"/>
                  </a:cubicBezTo>
                  <a:cubicBezTo>
                    <a:pt x="6893941" y="157734"/>
                    <a:pt x="6848475" y="203200"/>
                    <a:pt x="6792341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4160029" y="4179986"/>
            <a:ext cx="925563" cy="925562"/>
            <a:chOff x="0" y="0"/>
            <a:chExt cx="1234083" cy="123408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234059" cy="1234059"/>
            </a:xfrm>
            <a:custGeom>
              <a:avLst/>
              <a:gdLst/>
              <a:ahLst/>
              <a:cxnLst/>
              <a:rect r="r" b="b" t="t" l="l"/>
              <a:pathLst>
                <a:path h="1234059" w="1234059">
                  <a:moveTo>
                    <a:pt x="0" y="617093"/>
                  </a:moveTo>
                  <a:cubicBezTo>
                    <a:pt x="0" y="276225"/>
                    <a:pt x="276225" y="0"/>
                    <a:pt x="617093" y="0"/>
                  </a:cubicBezTo>
                  <a:cubicBezTo>
                    <a:pt x="957961" y="0"/>
                    <a:pt x="1234059" y="276225"/>
                    <a:pt x="1234059" y="617093"/>
                  </a:cubicBezTo>
                  <a:cubicBezTo>
                    <a:pt x="1234059" y="957961"/>
                    <a:pt x="957834" y="1234059"/>
                    <a:pt x="617093" y="1234059"/>
                  </a:cubicBezTo>
                  <a:cubicBezTo>
                    <a:pt x="276352" y="1234059"/>
                    <a:pt x="0" y="957834"/>
                    <a:pt x="0" y="617093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14437742" y="4411415"/>
            <a:ext cx="370135" cy="462706"/>
            <a:chOff x="0" y="0"/>
            <a:chExt cx="493513" cy="616942"/>
          </a:xfrm>
        </p:grpSpPr>
        <p:sp>
          <p:nvSpPr>
            <p:cNvPr name="Freeform 32" id="32" descr="preencoded.png"/>
            <p:cNvSpPr/>
            <p:nvPr/>
          </p:nvSpPr>
          <p:spPr>
            <a:xfrm flipH="false" flipV="false" rot="0">
              <a:off x="0" y="0"/>
              <a:ext cx="493522" cy="616966"/>
            </a:xfrm>
            <a:custGeom>
              <a:avLst/>
              <a:gdLst/>
              <a:ahLst/>
              <a:cxnLst/>
              <a:rect r="r" b="b" t="t" l="l"/>
              <a:pathLst>
                <a:path h="616966" w="493522">
                  <a:moveTo>
                    <a:pt x="0" y="0"/>
                  </a:moveTo>
                  <a:lnTo>
                    <a:pt x="493522" y="0"/>
                  </a:lnTo>
                  <a:lnTo>
                    <a:pt x="493522" y="616966"/>
                  </a:lnTo>
                  <a:lnTo>
                    <a:pt x="0" y="6169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52" r="1" b="-248"/>
              </a:stretch>
            </a:blip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12384286" y="5404396"/>
            <a:ext cx="4477196" cy="1937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Create an interactive dashboard for public health decision-makers in Nigeria.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2107406"/>
            <a:ext cx="8031956" cy="992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 Identification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748" y="3852267"/>
            <a:ext cx="4627960" cy="59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6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Malaria Dataset: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9748" y="4663082"/>
            <a:ext cx="7687866" cy="108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Source: World Bank Microdata – Nigeria Malaria Indicator Survey 2021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5758011"/>
            <a:ext cx="7687866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Type: Structured (CSV)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6359426"/>
            <a:ext cx="7687866" cy="108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Variables: Region/State, Bed net usage, Water source, Electricity, etc.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7454354"/>
            <a:ext cx="7687866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Requires cleaning and integration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29911" y="3852267"/>
            <a:ext cx="4627960" cy="59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6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Climate Dataset: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29911" y="4663082"/>
            <a:ext cx="7687866" cy="108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Source: World Bank Climate Knowledge Portal – Nigeria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29911" y="5758011"/>
            <a:ext cx="7687866" cy="108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Variables: Monthly rainfall (mm), temperature (°C), humidity (%)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29911" y="6852940"/>
            <a:ext cx="7687866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Regionally disaggregated over years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29911" y="7454354"/>
            <a:ext cx="7687866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Clean, ready for integration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2069604"/>
            <a:ext cx="12375208" cy="992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Justification for Dataset Selection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60697" y="3660279"/>
            <a:ext cx="7948017" cy="1891754"/>
            <a:chOff x="0" y="0"/>
            <a:chExt cx="10597357" cy="25223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10546588" cy="2471547"/>
            </a:xfrm>
            <a:custGeom>
              <a:avLst/>
              <a:gdLst/>
              <a:ahLst/>
              <a:cxnLst/>
              <a:rect r="r" b="b" t="t" l="l"/>
              <a:pathLst>
                <a:path h="2471547" w="10546588">
                  <a:moveTo>
                    <a:pt x="0" y="243840"/>
                  </a:moveTo>
                  <a:cubicBezTo>
                    <a:pt x="0" y="109220"/>
                    <a:pt x="110871" y="0"/>
                    <a:pt x="247650" y="0"/>
                  </a:cubicBezTo>
                  <a:lnTo>
                    <a:pt x="10298938" y="0"/>
                  </a:lnTo>
                  <a:cubicBezTo>
                    <a:pt x="10435717" y="0"/>
                    <a:pt x="10546588" y="109220"/>
                    <a:pt x="10546588" y="243840"/>
                  </a:cubicBezTo>
                  <a:lnTo>
                    <a:pt x="10546588" y="2227707"/>
                  </a:lnTo>
                  <a:cubicBezTo>
                    <a:pt x="10546588" y="2362327"/>
                    <a:pt x="10435717" y="2471547"/>
                    <a:pt x="10298938" y="2471547"/>
                  </a:cubicBezTo>
                  <a:lnTo>
                    <a:pt x="247650" y="2471547"/>
                  </a:lnTo>
                  <a:cubicBezTo>
                    <a:pt x="110871" y="2471547"/>
                    <a:pt x="0" y="2362327"/>
                    <a:pt x="0" y="2227707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97388" cy="2522347"/>
            </a:xfrm>
            <a:custGeom>
              <a:avLst/>
              <a:gdLst/>
              <a:ahLst/>
              <a:cxnLst/>
              <a:rect r="r" b="b" t="t" l="l"/>
              <a:pathLst>
                <a:path h="2522347" w="10597388">
                  <a:moveTo>
                    <a:pt x="0" y="269240"/>
                  </a:moveTo>
                  <a:cubicBezTo>
                    <a:pt x="0" y="120142"/>
                    <a:pt x="122682" y="0"/>
                    <a:pt x="273050" y="0"/>
                  </a:cubicBezTo>
                  <a:lnTo>
                    <a:pt x="10324338" y="0"/>
                  </a:lnTo>
                  <a:lnTo>
                    <a:pt x="10324338" y="25400"/>
                  </a:lnTo>
                  <a:lnTo>
                    <a:pt x="10324338" y="0"/>
                  </a:lnTo>
                  <a:cubicBezTo>
                    <a:pt x="10474833" y="0"/>
                    <a:pt x="10597388" y="120142"/>
                    <a:pt x="10597388" y="269240"/>
                  </a:cubicBezTo>
                  <a:lnTo>
                    <a:pt x="10571988" y="269240"/>
                  </a:lnTo>
                  <a:lnTo>
                    <a:pt x="10597388" y="269240"/>
                  </a:lnTo>
                  <a:lnTo>
                    <a:pt x="10597388" y="2253107"/>
                  </a:lnTo>
                  <a:lnTo>
                    <a:pt x="10571988" y="2253107"/>
                  </a:lnTo>
                  <a:lnTo>
                    <a:pt x="10597388" y="2253107"/>
                  </a:lnTo>
                  <a:cubicBezTo>
                    <a:pt x="10597388" y="2402205"/>
                    <a:pt x="10474706" y="2522347"/>
                    <a:pt x="10324338" y="2522347"/>
                  </a:cubicBezTo>
                  <a:lnTo>
                    <a:pt x="10324338" y="2496947"/>
                  </a:lnTo>
                  <a:lnTo>
                    <a:pt x="10324338" y="2522347"/>
                  </a:lnTo>
                  <a:lnTo>
                    <a:pt x="273050" y="2522347"/>
                  </a:lnTo>
                  <a:lnTo>
                    <a:pt x="273050" y="2496947"/>
                  </a:lnTo>
                  <a:lnTo>
                    <a:pt x="273050" y="2522347"/>
                  </a:lnTo>
                  <a:cubicBezTo>
                    <a:pt x="122555" y="2522347"/>
                    <a:pt x="0" y="2402205"/>
                    <a:pt x="0" y="225310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253107"/>
                  </a:lnTo>
                  <a:lnTo>
                    <a:pt x="25400" y="2253107"/>
                  </a:lnTo>
                  <a:lnTo>
                    <a:pt x="50800" y="2253107"/>
                  </a:lnTo>
                  <a:cubicBezTo>
                    <a:pt x="50800" y="2373376"/>
                    <a:pt x="149987" y="2471547"/>
                    <a:pt x="273050" y="2471547"/>
                  </a:cubicBezTo>
                  <a:lnTo>
                    <a:pt x="10324338" y="2471547"/>
                  </a:lnTo>
                  <a:cubicBezTo>
                    <a:pt x="10447401" y="2471547"/>
                    <a:pt x="10546588" y="2373376"/>
                    <a:pt x="10546588" y="2253107"/>
                  </a:cubicBezTo>
                  <a:lnTo>
                    <a:pt x="10546588" y="269240"/>
                  </a:lnTo>
                  <a:cubicBezTo>
                    <a:pt x="10546588" y="148971"/>
                    <a:pt x="10447401" y="50800"/>
                    <a:pt x="10324338" y="50800"/>
                  </a:cubicBezTo>
                  <a:lnTo>
                    <a:pt x="273050" y="50800"/>
                  </a:lnTo>
                  <a:lnTo>
                    <a:pt x="273050" y="25400"/>
                  </a:lnTo>
                  <a:lnTo>
                    <a:pt x="273050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194A9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41647" y="3679329"/>
            <a:ext cx="152400" cy="1853654"/>
            <a:chOff x="0" y="0"/>
            <a:chExt cx="203200" cy="24715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3200" cy="2471547"/>
            </a:xfrm>
            <a:custGeom>
              <a:avLst/>
              <a:gdLst/>
              <a:ahLst/>
              <a:cxnLst/>
              <a:rect r="r" b="b" t="t" l="l"/>
              <a:pathLst>
                <a:path h="2471547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369947"/>
                  </a:lnTo>
                  <a:cubicBezTo>
                    <a:pt x="203200" y="2426081"/>
                    <a:pt x="157734" y="2471547"/>
                    <a:pt x="101600" y="2471547"/>
                  </a:cubicBezTo>
                  <a:cubicBezTo>
                    <a:pt x="45466" y="2471547"/>
                    <a:pt x="0" y="2426081"/>
                    <a:pt x="0" y="2369947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540669" y="4016425"/>
            <a:ext cx="3856732" cy="491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Relevance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0669" y="4597599"/>
            <a:ext cx="7102376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Nigeria-specific, aligned with project goals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279136" y="3660279"/>
            <a:ext cx="7948166" cy="1891754"/>
            <a:chOff x="0" y="0"/>
            <a:chExt cx="10597555" cy="25223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10546715" cy="2471547"/>
            </a:xfrm>
            <a:custGeom>
              <a:avLst/>
              <a:gdLst/>
              <a:ahLst/>
              <a:cxnLst/>
              <a:rect r="r" b="b" t="t" l="l"/>
              <a:pathLst>
                <a:path h="2471547" w="10546715">
                  <a:moveTo>
                    <a:pt x="0" y="243840"/>
                  </a:moveTo>
                  <a:cubicBezTo>
                    <a:pt x="0" y="109220"/>
                    <a:pt x="110871" y="0"/>
                    <a:pt x="247650" y="0"/>
                  </a:cubicBezTo>
                  <a:lnTo>
                    <a:pt x="10299065" y="0"/>
                  </a:lnTo>
                  <a:cubicBezTo>
                    <a:pt x="10435844" y="0"/>
                    <a:pt x="10546715" y="109220"/>
                    <a:pt x="10546715" y="243840"/>
                  </a:cubicBezTo>
                  <a:lnTo>
                    <a:pt x="10546715" y="2227707"/>
                  </a:lnTo>
                  <a:cubicBezTo>
                    <a:pt x="10546715" y="2362327"/>
                    <a:pt x="10435844" y="2471547"/>
                    <a:pt x="10299065" y="2471547"/>
                  </a:cubicBezTo>
                  <a:lnTo>
                    <a:pt x="247650" y="2471547"/>
                  </a:lnTo>
                  <a:cubicBezTo>
                    <a:pt x="110871" y="2471547"/>
                    <a:pt x="0" y="2362327"/>
                    <a:pt x="0" y="2227707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597515" cy="2522347"/>
            </a:xfrm>
            <a:custGeom>
              <a:avLst/>
              <a:gdLst/>
              <a:ahLst/>
              <a:cxnLst/>
              <a:rect r="r" b="b" t="t" l="l"/>
              <a:pathLst>
                <a:path h="2522347" w="10597515">
                  <a:moveTo>
                    <a:pt x="0" y="269240"/>
                  </a:moveTo>
                  <a:cubicBezTo>
                    <a:pt x="0" y="120142"/>
                    <a:pt x="122682" y="0"/>
                    <a:pt x="273050" y="0"/>
                  </a:cubicBezTo>
                  <a:lnTo>
                    <a:pt x="10324465" y="0"/>
                  </a:lnTo>
                  <a:lnTo>
                    <a:pt x="10324465" y="25400"/>
                  </a:lnTo>
                  <a:lnTo>
                    <a:pt x="10324465" y="0"/>
                  </a:lnTo>
                  <a:cubicBezTo>
                    <a:pt x="10474960" y="0"/>
                    <a:pt x="10597515" y="120142"/>
                    <a:pt x="10597515" y="269240"/>
                  </a:cubicBezTo>
                  <a:lnTo>
                    <a:pt x="10572115" y="269240"/>
                  </a:lnTo>
                  <a:lnTo>
                    <a:pt x="10597515" y="269240"/>
                  </a:lnTo>
                  <a:lnTo>
                    <a:pt x="10597515" y="2253107"/>
                  </a:lnTo>
                  <a:lnTo>
                    <a:pt x="10572115" y="2253107"/>
                  </a:lnTo>
                  <a:lnTo>
                    <a:pt x="10597515" y="2253107"/>
                  </a:lnTo>
                  <a:cubicBezTo>
                    <a:pt x="10597515" y="2402205"/>
                    <a:pt x="10474833" y="2522347"/>
                    <a:pt x="10324465" y="2522347"/>
                  </a:cubicBezTo>
                  <a:lnTo>
                    <a:pt x="10324465" y="2496947"/>
                  </a:lnTo>
                  <a:lnTo>
                    <a:pt x="10324465" y="2522347"/>
                  </a:lnTo>
                  <a:lnTo>
                    <a:pt x="273050" y="2522347"/>
                  </a:lnTo>
                  <a:lnTo>
                    <a:pt x="273050" y="2496947"/>
                  </a:lnTo>
                  <a:lnTo>
                    <a:pt x="273050" y="2522347"/>
                  </a:lnTo>
                  <a:cubicBezTo>
                    <a:pt x="122555" y="2522347"/>
                    <a:pt x="0" y="2402205"/>
                    <a:pt x="0" y="225310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253107"/>
                  </a:lnTo>
                  <a:lnTo>
                    <a:pt x="25400" y="2253107"/>
                  </a:lnTo>
                  <a:lnTo>
                    <a:pt x="50800" y="2253107"/>
                  </a:lnTo>
                  <a:cubicBezTo>
                    <a:pt x="50800" y="2373376"/>
                    <a:pt x="149987" y="2471547"/>
                    <a:pt x="273050" y="2471547"/>
                  </a:cubicBezTo>
                  <a:lnTo>
                    <a:pt x="10324465" y="2471547"/>
                  </a:lnTo>
                  <a:cubicBezTo>
                    <a:pt x="10447528" y="2471547"/>
                    <a:pt x="10546715" y="2373376"/>
                    <a:pt x="10546715" y="2253107"/>
                  </a:cubicBezTo>
                  <a:lnTo>
                    <a:pt x="10546715" y="269240"/>
                  </a:lnTo>
                  <a:cubicBezTo>
                    <a:pt x="10546715" y="148971"/>
                    <a:pt x="10447528" y="50800"/>
                    <a:pt x="10324465" y="50800"/>
                  </a:cubicBezTo>
                  <a:lnTo>
                    <a:pt x="273050" y="50800"/>
                  </a:lnTo>
                  <a:lnTo>
                    <a:pt x="273050" y="25400"/>
                  </a:lnTo>
                  <a:lnTo>
                    <a:pt x="273050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194A99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260086" y="3679329"/>
            <a:ext cx="152400" cy="1853654"/>
            <a:chOff x="0" y="0"/>
            <a:chExt cx="203200" cy="247153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3200" cy="2471547"/>
            </a:xfrm>
            <a:custGeom>
              <a:avLst/>
              <a:gdLst/>
              <a:ahLst/>
              <a:cxnLst/>
              <a:rect r="r" b="b" t="t" l="l"/>
              <a:pathLst>
                <a:path h="2471547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369947"/>
                  </a:lnTo>
                  <a:cubicBezTo>
                    <a:pt x="203200" y="2426081"/>
                    <a:pt x="157734" y="2471547"/>
                    <a:pt x="101600" y="2471547"/>
                  </a:cubicBezTo>
                  <a:cubicBezTo>
                    <a:pt x="45466" y="2471547"/>
                    <a:pt x="0" y="2426081"/>
                    <a:pt x="0" y="2369947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9759106" y="4016425"/>
            <a:ext cx="3856733" cy="491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Merge Potential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59106" y="4597599"/>
            <a:ext cx="7102525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Data can be merged on region + month/year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60697" y="5822454"/>
            <a:ext cx="7948017" cy="2385269"/>
            <a:chOff x="0" y="0"/>
            <a:chExt cx="10597357" cy="318035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10546588" cy="3129534"/>
            </a:xfrm>
            <a:custGeom>
              <a:avLst/>
              <a:gdLst/>
              <a:ahLst/>
              <a:cxnLst/>
              <a:rect r="r" b="b" t="t" l="l"/>
              <a:pathLst>
                <a:path h="3129534" w="10546588">
                  <a:moveTo>
                    <a:pt x="0" y="243840"/>
                  </a:moveTo>
                  <a:cubicBezTo>
                    <a:pt x="0" y="109220"/>
                    <a:pt x="110363" y="0"/>
                    <a:pt x="246634" y="0"/>
                  </a:cubicBezTo>
                  <a:lnTo>
                    <a:pt x="10299953" y="0"/>
                  </a:lnTo>
                  <a:cubicBezTo>
                    <a:pt x="10436225" y="0"/>
                    <a:pt x="10546588" y="109220"/>
                    <a:pt x="10546588" y="243840"/>
                  </a:cubicBezTo>
                  <a:lnTo>
                    <a:pt x="10546588" y="2885694"/>
                  </a:lnTo>
                  <a:cubicBezTo>
                    <a:pt x="10546588" y="3020314"/>
                    <a:pt x="10436225" y="3129534"/>
                    <a:pt x="10299953" y="3129534"/>
                  </a:cubicBezTo>
                  <a:lnTo>
                    <a:pt x="246634" y="3129534"/>
                  </a:lnTo>
                  <a:cubicBezTo>
                    <a:pt x="110363" y="3129534"/>
                    <a:pt x="0" y="3020314"/>
                    <a:pt x="0" y="288569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597388" cy="3180334"/>
            </a:xfrm>
            <a:custGeom>
              <a:avLst/>
              <a:gdLst/>
              <a:ahLst/>
              <a:cxnLst/>
              <a:rect r="r" b="b" t="t" l="l"/>
              <a:pathLst>
                <a:path h="3180334" w="10597388">
                  <a:moveTo>
                    <a:pt x="0" y="269240"/>
                  </a:moveTo>
                  <a:cubicBezTo>
                    <a:pt x="0" y="120269"/>
                    <a:pt x="122047" y="0"/>
                    <a:pt x="272034" y="0"/>
                  </a:cubicBezTo>
                  <a:lnTo>
                    <a:pt x="10325353" y="0"/>
                  </a:lnTo>
                  <a:lnTo>
                    <a:pt x="10325353" y="25400"/>
                  </a:lnTo>
                  <a:lnTo>
                    <a:pt x="10325353" y="0"/>
                  </a:lnTo>
                  <a:cubicBezTo>
                    <a:pt x="10475340" y="0"/>
                    <a:pt x="10597388" y="120269"/>
                    <a:pt x="10597388" y="269240"/>
                  </a:cubicBezTo>
                  <a:lnTo>
                    <a:pt x="10571988" y="269240"/>
                  </a:lnTo>
                  <a:lnTo>
                    <a:pt x="10597388" y="269240"/>
                  </a:lnTo>
                  <a:lnTo>
                    <a:pt x="10597388" y="2911094"/>
                  </a:lnTo>
                  <a:lnTo>
                    <a:pt x="10571988" y="2911094"/>
                  </a:lnTo>
                  <a:lnTo>
                    <a:pt x="10597388" y="2911094"/>
                  </a:lnTo>
                  <a:cubicBezTo>
                    <a:pt x="10597388" y="3060065"/>
                    <a:pt x="10475340" y="3180334"/>
                    <a:pt x="10325353" y="3180334"/>
                  </a:cubicBezTo>
                  <a:lnTo>
                    <a:pt x="10325353" y="3154934"/>
                  </a:lnTo>
                  <a:lnTo>
                    <a:pt x="10325353" y="3180334"/>
                  </a:lnTo>
                  <a:lnTo>
                    <a:pt x="272034" y="3180334"/>
                  </a:lnTo>
                  <a:lnTo>
                    <a:pt x="272034" y="3154934"/>
                  </a:lnTo>
                  <a:lnTo>
                    <a:pt x="272034" y="3180334"/>
                  </a:lnTo>
                  <a:cubicBezTo>
                    <a:pt x="122047" y="3180334"/>
                    <a:pt x="0" y="3060065"/>
                    <a:pt x="0" y="2911094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911094"/>
                  </a:lnTo>
                  <a:lnTo>
                    <a:pt x="25400" y="2911094"/>
                  </a:lnTo>
                  <a:lnTo>
                    <a:pt x="50800" y="2911094"/>
                  </a:lnTo>
                  <a:cubicBezTo>
                    <a:pt x="50800" y="3031490"/>
                    <a:pt x="149606" y="3129534"/>
                    <a:pt x="272034" y="3129534"/>
                  </a:cubicBezTo>
                  <a:lnTo>
                    <a:pt x="10325353" y="3129534"/>
                  </a:lnTo>
                  <a:cubicBezTo>
                    <a:pt x="10447782" y="3129534"/>
                    <a:pt x="10546588" y="3031490"/>
                    <a:pt x="10546588" y="2911094"/>
                  </a:cubicBezTo>
                  <a:lnTo>
                    <a:pt x="10546588" y="269240"/>
                  </a:lnTo>
                  <a:cubicBezTo>
                    <a:pt x="10546588" y="148844"/>
                    <a:pt x="10447782" y="50800"/>
                    <a:pt x="10325353" y="50800"/>
                  </a:cubicBezTo>
                  <a:lnTo>
                    <a:pt x="272034" y="50800"/>
                  </a:lnTo>
                  <a:lnTo>
                    <a:pt x="272034" y="25400"/>
                  </a:lnTo>
                  <a:lnTo>
                    <a:pt x="272034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194A99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041647" y="5841504"/>
            <a:ext cx="152400" cy="2347169"/>
            <a:chOff x="0" y="0"/>
            <a:chExt cx="203200" cy="312955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3200" cy="3129534"/>
            </a:xfrm>
            <a:custGeom>
              <a:avLst/>
              <a:gdLst/>
              <a:ahLst/>
              <a:cxnLst/>
              <a:rect r="r" b="b" t="t" l="l"/>
              <a:pathLst>
                <a:path h="3129534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027934"/>
                  </a:lnTo>
                  <a:cubicBezTo>
                    <a:pt x="203200" y="3084068"/>
                    <a:pt x="157734" y="3129534"/>
                    <a:pt x="101600" y="3129534"/>
                  </a:cubicBezTo>
                  <a:cubicBezTo>
                    <a:pt x="45466" y="3129534"/>
                    <a:pt x="0" y="3084068"/>
                    <a:pt x="0" y="3027934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540669" y="6178600"/>
            <a:ext cx="3856732" cy="491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Rich Features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40669" y="6759774"/>
            <a:ext cx="7102376" cy="108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Allows exploration of climate, infrastructure, and health access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79136" y="5822454"/>
            <a:ext cx="7948166" cy="2385269"/>
            <a:chOff x="0" y="0"/>
            <a:chExt cx="10597555" cy="318035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25400" y="25400"/>
              <a:ext cx="10546715" cy="3129534"/>
            </a:xfrm>
            <a:custGeom>
              <a:avLst/>
              <a:gdLst/>
              <a:ahLst/>
              <a:cxnLst/>
              <a:rect r="r" b="b" t="t" l="l"/>
              <a:pathLst>
                <a:path h="3129534" w="10546715">
                  <a:moveTo>
                    <a:pt x="0" y="243840"/>
                  </a:moveTo>
                  <a:cubicBezTo>
                    <a:pt x="0" y="109220"/>
                    <a:pt x="110363" y="0"/>
                    <a:pt x="246634" y="0"/>
                  </a:cubicBezTo>
                  <a:lnTo>
                    <a:pt x="10300081" y="0"/>
                  </a:lnTo>
                  <a:cubicBezTo>
                    <a:pt x="10436352" y="0"/>
                    <a:pt x="10546715" y="109220"/>
                    <a:pt x="10546715" y="243840"/>
                  </a:cubicBezTo>
                  <a:lnTo>
                    <a:pt x="10546715" y="2885694"/>
                  </a:lnTo>
                  <a:cubicBezTo>
                    <a:pt x="10546715" y="3020314"/>
                    <a:pt x="10436352" y="3129534"/>
                    <a:pt x="10300081" y="3129534"/>
                  </a:cubicBezTo>
                  <a:lnTo>
                    <a:pt x="246634" y="3129534"/>
                  </a:lnTo>
                  <a:cubicBezTo>
                    <a:pt x="110363" y="3129534"/>
                    <a:pt x="0" y="3020314"/>
                    <a:pt x="0" y="288569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597515" cy="3180334"/>
            </a:xfrm>
            <a:custGeom>
              <a:avLst/>
              <a:gdLst/>
              <a:ahLst/>
              <a:cxnLst/>
              <a:rect r="r" b="b" t="t" l="l"/>
              <a:pathLst>
                <a:path h="3180334" w="10597515">
                  <a:moveTo>
                    <a:pt x="0" y="269240"/>
                  </a:moveTo>
                  <a:cubicBezTo>
                    <a:pt x="0" y="120269"/>
                    <a:pt x="122047" y="0"/>
                    <a:pt x="272034" y="0"/>
                  </a:cubicBezTo>
                  <a:lnTo>
                    <a:pt x="10325481" y="0"/>
                  </a:lnTo>
                  <a:lnTo>
                    <a:pt x="10325481" y="25400"/>
                  </a:lnTo>
                  <a:lnTo>
                    <a:pt x="10325481" y="0"/>
                  </a:lnTo>
                  <a:cubicBezTo>
                    <a:pt x="10475468" y="0"/>
                    <a:pt x="10597515" y="120269"/>
                    <a:pt x="10597515" y="269240"/>
                  </a:cubicBezTo>
                  <a:lnTo>
                    <a:pt x="10572115" y="269240"/>
                  </a:lnTo>
                  <a:lnTo>
                    <a:pt x="10597515" y="269240"/>
                  </a:lnTo>
                  <a:lnTo>
                    <a:pt x="10597515" y="2911094"/>
                  </a:lnTo>
                  <a:lnTo>
                    <a:pt x="10572115" y="2911094"/>
                  </a:lnTo>
                  <a:lnTo>
                    <a:pt x="10597515" y="2911094"/>
                  </a:lnTo>
                  <a:cubicBezTo>
                    <a:pt x="10597515" y="3060065"/>
                    <a:pt x="10475468" y="3180334"/>
                    <a:pt x="10325481" y="3180334"/>
                  </a:cubicBezTo>
                  <a:lnTo>
                    <a:pt x="10325481" y="3154934"/>
                  </a:lnTo>
                  <a:lnTo>
                    <a:pt x="10325481" y="3180334"/>
                  </a:lnTo>
                  <a:lnTo>
                    <a:pt x="272034" y="3180334"/>
                  </a:lnTo>
                  <a:lnTo>
                    <a:pt x="272034" y="3154934"/>
                  </a:lnTo>
                  <a:lnTo>
                    <a:pt x="272034" y="3180334"/>
                  </a:lnTo>
                  <a:cubicBezTo>
                    <a:pt x="122047" y="3180334"/>
                    <a:pt x="0" y="3060065"/>
                    <a:pt x="0" y="2911094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911094"/>
                  </a:lnTo>
                  <a:lnTo>
                    <a:pt x="25400" y="2911094"/>
                  </a:lnTo>
                  <a:lnTo>
                    <a:pt x="50800" y="2911094"/>
                  </a:lnTo>
                  <a:cubicBezTo>
                    <a:pt x="50800" y="3031490"/>
                    <a:pt x="149606" y="3129534"/>
                    <a:pt x="272034" y="3129534"/>
                  </a:cubicBezTo>
                  <a:lnTo>
                    <a:pt x="10325481" y="3129534"/>
                  </a:lnTo>
                  <a:cubicBezTo>
                    <a:pt x="10447910" y="3129534"/>
                    <a:pt x="10546715" y="3031490"/>
                    <a:pt x="10546715" y="2911094"/>
                  </a:cubicBezTo>
                  <a:lnTo>
                    <a:pt x="10546715" y="269240"/>
                  </a:lnTo>
                  <a:cubicBezTo>
                    <a:pt x="10546715" y="148844"/>
                    <a:pt x="10447910" y="50800"/>
                    <a:pt x="10325481" y="50800"/>
                  </a:cubicBezTo>
                  <a:lnTo>
                    <a:pt x="272034" y="50800"/>
                  </a:lnTo>
                  <a:lnTo>
                    <a:pt x="272034" y="25400"/>
                  </a:lnTo>
                  <a:lnTo>
                    <a:pt x="272034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194A99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260086" y="5841504"/>
            <a:ext cx="152400" cy="2347169"/>
            <a:chOff x="0" y="0"/>
            <a:chExt cx="203200" cy="312955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3200" cy="3129534"/>
            </a:xfrm>
            <a:custGeom>
              <a:avLst/>
              <a:gdLst/>
              <a:ahLst/>
              <a:cxnLst/>
              <a:rect r="r" b="b" t="t" l="l"/>
              <a:pathLst>
                <a:path h="3129534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027934"/>
                  </a:lnTo>
                  <a:cubicBezTo>
                    <a:pt x="203200" y="3084068"/>
                    <a:pt x="157734" y="3129534"/>
                    <a:pt x="101600" y="3129534"/>
                  </a:cubicBezTo>
                  <a:cubicBezTo>
                    <a:pt x="45466" y="3129534"/>
                    <a:pt x="0" y="3084068"/>
                    <a:pt x="0" y="3027934"/>
                  </a:cubicBezTo>
                  <a:close/>
                </a:path>
              </a:pathLst>
            </a:custGeom>
            <a:solidFill>
              <a:srgbClr val="609DFF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9759106" y="6178600"/>
            <a:ext cx="3856733" cy="491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Insightful Visuals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759106" y="6759774"/>
            <a:ext cx="7102525" cy="108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Power BI dashboards highlight patterns in water access, bed nets, etc.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1103710"/>
            <a:ext cx="14431715" cy="992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Power BI Chart Highlights to Reference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89272" y="2911079"/>
            <a:ext cx="5205264" cy="5205264"/>
            <a:chOff x="0" y="0"/>
            <a:chExt cx="6940352" cy="6940352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6940296" cy="6940296"/>
            </a:xfrm>
            <a:custGeom>
              <a:avLst/>
              <a:gdLst/>
              <a:ahLst/>
              <a:cxnLst/>
              <a:rect r="r" b="b" t="t" l="l"/>
              <a:pathLst>
                <a:path h="6940296" w="6940296">
                  <a:moveTo>
                    <a:pt x="0" y="0"/>
                  </a:moveTo>
                  <a:lnTo>
                    <a:pt x="6940296" y="0"/>
                  </a:lnTo>
                  <a:lnTo>
                    <a:pt x="6940296" y="6940296"/>
                  </a:lnTo>
                  <a:lnTo>
                    <a:pt x="0" y="69402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541294" y="2911079"/>
            <a:ext cx="5205264" cy="5205264"/>
            <a:chOff x="0" y="0"/>
            <a:chExt cx="6940352" cy="6940352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6940296" cy="6940296"/>
            </a:xfrm>
            <a:custGeom>
              <a:avLst/>
              <a:gdLst/>
              <a:ahLst/>
              <a:cxnLst/>
              <a:rect r="r" b="b" t="t" l="l"/>
              <a:pathLst>
                <a:path h="6940296" w="6940296">
                  <a:moveTo>
                    <a:pt x="0" y="0"/>
                  </a:moveTo>
                  <a:lnTo>
                    <a:pt x="6940296" y="0"/>
                  </a:lnTo>
                  <a:lnTo>
                    <a:pt x="6940296" y="6940296"/>
                  </a:lnTo>
                  <a:lnTo>
                    <a:pt x="0" y="69402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993315" y="2911079"/>
            <a:ext cx="5205264" cy="5205264"/>
            <a:chOff x="0" y="0"/>
            <a:chExt cx="6940352" cy="6940352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6940296" cy="6940296"/>
            </a:xfrm>
            <a:custGeom>
              <a:avLst/>
              <a:gdLst/>
              <a:ahLst/>
              <a:cxnLst/>
              <a:rect r="r" b="b" t="t" l="l"/>
              <a:pathLst>
                <a:path h="6940296" w="6940296">
                  <a:moveTo>
                    <a:pt x="0" y="0"/>
                  </a:moveTo>
                  <a:lnTo>
                    <a:pt x="6940296" y="0"/>
                  </a:lnTo>
                  <a:lnTo>
                    <a:pt x="6940296" y="6940296"/>
                  </a:lnTo>
                  <a:lnTo>
                    <a:pt x="0" y="69402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79748" y="8565802"/>
            <a:ext cx="16128504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Github link: </a:t>
            </a:r>
            <a:r>
              <a:rPr lang="en-US" sz="2375" u="sng">
                <a:solidFill>
                  <a:srgbClr val="609DFF"/>
                </a:solidFill>
                <a:latin typeface="Merriweather"/>
                <a:ea typeface="Merriweather"/>
                <a:cs typeface="Merriweather"/>
                <a:sym typeface="Merriweather"/>
                <a:hlinkClick r:id="rId7" tooltip="https://github.com/Fatime-Dadi/Malaria_25858"/>
              </a:rPr>
              <a:t>https://github.com/Fatime-Dadi/Malaria_25858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DAGvEmokGU4</dc:identifier>
  <dcterms:modified xsi:type="dcterms:W3CDTF">2011-08-01T06:04:30Z</dcterms:modified>
  <cp:revision>1</cp:revision>
  <dc:title>Predicting-Malaria-Outbreaks-in-Nigeria-Using-Climate-Data-and-Historical-Health-Records.pptx</dc:title>
</cp:coreProperties>
</file>

<file path=docProps/thumbnail.jpeg>
</file>